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66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филактика тепловых и солнечных ударов"/>
          <p:cNvPicPr/>
          <p:nvPr/>
        </p:nvPicPr>
        <p:blipFill>
          <a:blip r:embed="rId2"/>
          <a:srcRect t="24190" b="54460"/>
          <a:stretch>
            <a:fillRect/>
          </a:stretch>
        </p:blipFill>
        <p:spPr bwMode="auto">
          <a:xfrm>
            <a:off x="0" y="1"/>
            <a:ext cx="9144000" cy="1857364"/>
          </a:xfrm>
          <a:prstGeom prst="rect">
            <a:avLst/>
          </a:prstGeom>
          <a:noFill/>
        </p:spPr>
      </p:pic>
      <p:pic>
        <p:nvPicPr>
          <p:cNvPr id="3" name="Рисунок 2" descr="Профилактика тепловых и солнечных ударов"/>
          <p:cNvPicPr/>
          <p:nvPr/>
        </p:nvPicPr>
        <p:blipFill>
          <a:blip r:embed="rId2"/>
          <a:srcRect t="43529" r="44651" b="-12"/>
          <a:stretch>
            <a:fillRect/>
          </a:stretch>
        </p:blipFill>
        <p:spPr bwMode="auto">
          <a:xfrm>
            <a:off x="0" y="1857364"/>
            <a:ext cx="9144000" cy="5000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Меры профилакт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ПУСТЬ СОЛНЦЕ СТАНЕТ ВАШИМ ДРУГОМ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cf.ppt-online.org/files/slide/k/k0P9IzdLDeC6AYpSHxyJ8b7GcsXiNFmUhVjQ4t/slide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cf.ppt-online.org/files/slide/r/rmBSM9GnN17hYx5DTRW2lKok0bOpfguCiZeLdF/slide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Что такое тепловой удар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Причины возникнов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к проявляется тепловой уда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Что такое солнечный удар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Причины возникнов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cf.ppt-online.org/files/slide/k/kw5AJoHvOR1eB7Wum4bniTUrtIdqKy6SCcjEsf/slide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Первая помощь при тепловом уда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cf.ppt-online.org/files/slide/k/kw5AJoHvOR1eB7Wum4bniTUrtIdqKy6SCcjEsf/slide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Валентина</cp:lastModifiedBy>
  <cp:revision>6</cp:revision>
  <dcterms:created xsi:type="dcterms:W3CDTF">2022-04-07T13:11:23Z</dcterms:created>
  <dcterms:modified xsi:type="dcterms:W3CDTF">2023-03-28T06:30:40Z</dcterms:modified>
</cp:coreProperties>
</file>